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8833A1-3F42-4C47-BF3D-F4ED4292E57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D3CC434-1840-49FC-A196-601EEF200E5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482A37-D0F8-406A-8448-049045A470F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E49D66-39F9-4C23-AA34-0F22370A963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74D981-2DAF-45FE-B53F-B45DB0667A3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59E57E-6F03-41B6-B2EA-8DD4EE5D47C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DDA1D2-1894-4A33-B2E9-32CD5104FFD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DF0E079-14F9-4FC7-86F6-71D2A3FB22E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B73037-5617-4F87-B69D-1152F1DB3EB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015BF8-1FA7-47F9-BC09-D8D409031A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6AA30A-0F88-40BF-9479-73E5FCC69E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CEA8C9-3EAD-448D-ABA6-1108165D7A3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"/>
          <p:cNvSpPr/>
          <p:nvPr/>
        </p:nvSpPr>
        <p:spPr>
          <a:xfrm>
            <a:off x="540000" y="30636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"/>
          <p:cNvSpPr/>
          <p:nvPr/>
        </p:nvSpPr>
        <p:spPr>
          <a:xfrm>
            <a:off x="720000" y="48636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"/>
          <p:cNvSpPr/>
          <p:nvPr/>
        </p:nvSpPr>
        <p:spPr>
          <a:xfrm>
            <a:off x="864000" y="70236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"/>
          <p:cNvSpPr/>
          <p:nvPr/>
        </p:nvSpPr>
        <p:spPr>
          <a:xfrm>
            <a:off x="720000" y="12636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"/>
          <p:cNvSpPr/>
          <p:nvPr/>
        </p:nvSpPr>
        <p:spPr>
          <a:xfrm>
            <a:off x="864000" y="95436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"/>
          <p:cNvSpPr/>
          <p:nvPr/>
        </p:nvSpPr>
        <p:spPr>
          <a:xfrm flipH="1">
            <a:off x="538560" y="135036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"/>
          <p:cNvSpPr/>
          <p:nvPr/>
        </p:nvSpPr>
        <p:spPr>
          <a:xfrm flipH="1">
            <a:off x="718560" y="117036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"/>
          <p:cNvSpPr/>
          <p:nvPr/>
        </p:nvSpPr>
        <p:spPr>
          <a:xfrm flipH="1">
            <a:off x="718560" y="153036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"/>
          <p:cNvSpPr/>
          <p:nvPr/>
        </p:nvSpPr>
        <p:spPr>
          <a:xfrm flipH="1">
            <a:off x="862560" y="174636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"/>
          <p:cNvSpPr/>
          <p:nvPr/>
        </p:nvSpPr>
        <p:spPr>
          <a:xfrm flipH="1">
            <a:off x="862560" y="199836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"/>
          <p:cNvSpPr/>
          <p:nvPr/>
        </p:nvSpPr>
        <p:spPr>
          <a:xfrm>
            <a:off x="540000" y="239436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"/>
          <p:cNvSpPr/>
          <p:nvPr/>
        </p:nvSpPr>
        <p:spPr>
          <a:xfrm>
            <a:off x="720000" y="221436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"/>
          <p:cNvSpPr/>
          <p:nvPr/>
        </p:nvSpPr>
        <p:spPr>
          <a:xfrm>
            <a:off x="720000" y="2583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"/>
          <p:cNvSpPr/>
          <p:nvPr/>
        </p:nvSpPr>
        <p:spPr>
          <a:xfrm>
            <a:off x="864000" y="2799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"/>
          <p:cNvSpPr/>
          <p:nvPr/>
        </p:nvSpPr>
        <p:spPr>
          <a:xfrm>
            <a:off x="864000" y="3051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"/>
          <p:cNvSpPr/>
          <p:nvPr/>
        </p:nvSpPr>
        <p:spPr>
          <a:xfrm flipH="1">
            <a:off x="538560" y="344772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"/>
          <p:cNvSpPr/>
          <p:nvPr/>
        </p:nvSpPr>
        <p:spPr>
          <a:xfrm flipH="1">
            <a:off x="737280" y="3267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"/>
          <p:cNvSpPr/>
          <p:nvPr/>
        </p:nvSpPr>
        <p:spPr>
          <a:xfrm flipH="1">
            <a:off x="727920" y="3636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" name=""/>
          <p:cNvSpPr/>
          <p:nvPr/>
        </p:nvSpPr>
        <p:spPr>
          <a:xfrm flipH="1">
            <a:off x="871920" y="3852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" name=""/>
          <p:cNvSpPr/>
          <p:nvPr/>
        </p:nvSpPr>
        <p:spPr>
          <a:xfrm flipH="1">
            <a:off x="871920" y="4104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" name=""/>
          <p:cNvSpPr/>
          <p:nvPr/>
        </p:nvSpPr>
        <p:spPr>
          <a:xfrm>
            <a:off x="549360" y="450072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" name=""/>
          <p:cNvSpPr/>
          <p:nvPr/>
        </p:nvSpPr>
        <p:spPr>
          <a:xfrm>
            <a:off x="729360" y="4320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" name=""/>
          <p:cNvSpPr/>
          <p:nvPr/>
        </p:nvSpPr>
        <p:spPr>
          <a:xfrm>
            <a:off x="729360" y="4680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" name=""/>
          <p:cNvSpPr/>
          <p:nvPr/>
        </p:nvSpPr>
        <p:spPr>
          <a:xfrm>
            <a:off x="873360" y="4896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" name=""/>
          <p:cNvSpPr/>
          <p:nvPr/>
        </p:nvSpPr>
        <p:spPr>
          <a:xfrm>
            <a:off x="873360" y="5148720"/>
            <a:ext cx="70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5" name=""/>
          <p:cNvSpPr/>
          <p:nvPr/>
        </p:nvSpPr>
        <p:spPr>
          <a:xfrm flipH="1">
            <a:off x="547920" y="5544720"/>
            <a:ext cx="71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6" name=""/>
          <p:cNvSpPr/>
          <p:nvPr/>
        </p:nvSpPr>
        <p:spPr>
          <a:xfrm flipH="1">
            <a:off x="727920" y="5364720"/>
            <a:ext cx="358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" name=""/>
          <p:cNvSpPr/>
          <p:nvPr/>
        </p:nvSpPr>
        <p:spPr>
          <a:xfrm>
            <a:off x="1260000" y="216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8" name=""/>
          <p:cNvSpPr/>
          <p:nvPr/>
        </p:nvSpPr>
        <p:spPr>
          <a:xfrm>
            <a:off x="1080000" y="396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9" name=""/>
          <p:cNvSpPr/>
          <p:nvPr/>
        </p:nvSpPr>
        <p:spPr>
          <a:xfrm>
            <a:off x="1080000" y="36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" name=""/>
          <p:cNvSpPr/>
          <p:nvPr/>
        </p:nvSpPr>
        <p:spPr>
          <a:xfrm>
            <a:off x="936000" y="612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" name=""/>
          <p:cNvSpPr/>
          <p:nvPr/>
        </p:nvSpPr>
        <p:spPr>
          <a:xfrm>
            <a:off x="936000" y="864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" name=""/>
          <p:cNvSpPr/>
          <p:nvPr/>
        </p:nvSpPr>
        <p:spPr>
          <a:xfrm flipH="1">
            <a:off x="1257840" y="1260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3" name=""/>
          <p:cNvSpPr/>
          <p:nvPr/>
        </p:nvSpPr>
        <p:spPr>
          <a:xfrm flipH="1">
            <a:off x="1077840" y="1080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" name=""/>
          <p:cNvSpPr/>
          <p:nvPr/>
        </p:nvSpPr>
        <p:spPr>
          <a:xfrm flipH="1">
            <a:off x="1077840" y="1440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" name=""/>
          <p:cNvSpPr/>
          <p:nvPr/>
        </p:nvSpPr>
        <p:spPr>
          <a:xfrm flipH="1">
            <a:off x="933840" y="1656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" name=""/>
          <p:cNvSpPr/>
          <p:nvPr/>
        </p:nvSpPr>
        <p:spPr>
          <a:xfrm flipH="1">
            <a:off x="933840" y="1908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" name=""/>
          <p:cNvSpPr/>
          <p:nvPr/>
        </p:nvSpPr>
        <p:spPr>
          <a:xfrm>
            <a:off x="1260000" y="2304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" name=""/>
          <p:cNvSpPr/>
          <p:nvPr/>
        </p:nvSpPr>
        <p:spPr>
          <a:xfrm>
            <a:off x="1080000" y="2124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" name=""/>
          <p:cNvSpPr/>
          <p:nvPr/>
        </p:nvSpPr>
        <p:spPr>
          <a:xfrm>
            <a:off x="1080000" y="2493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"/>
          <p:cNvSpPr/>
          <p:nvPr/>
        </p:nvSpPr>
        <p:spPr>
          <a:xfrm>
            <a:off x="936000" y="2709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"/>
          <p:cNvSpPr/>
          <p:nvPr/>
        </p:nvSpPr>
        <p:spPr>
          <a:xfrm>
            <a:off x="936000" y="2961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"/>
          <p:cNvSpPr/>
          <p:nvPr/>
        </p:nvSpPr>
        <p:spPr>
          <a:xfrm flipH="1">
            <a:off x="1257840" y="3357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"/>
          <p:cNvSpPr/>
          <p:nvPr/>
        </p:nvSpPr>
        <p:spPr>
          <a:xfrm flipH="1">
            <a:off x="1096560" y="3177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"/>
          <p:cNvSpPr/>
          <p:nvPr/>
        </p:nvSpPr>
        <p:spPr>
          <a:xfrm flipH="1">
            <a:off x="1087200" y="3546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"/>
          <p:cNvSpPr/>
          <p:nvPr/>
        </p:nvSpPr>
        <p:spPr>
          <a:xfrm flipH="1">
            <a:off x="943200" y="3762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"/>
          <p:cNvSpPr/>
          <p:nvPr/>
        </p:nvSpPr>
        <p:spPr>
          <a:xfrm flipH="1">
            <a:off x="943200" y="4014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"/>
          <p:cNvSpPr/>
          <p:nvPr/>
        </p:nvSpPr>
        <p:spPr>
          <a:xfrm>
            <a:off x="1269360" y="4410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"/>
          <p:cNvSpPr/>
          <p:nvPr/>
        </p:nvSpPr>
        <p:spPr>
          <a:xfrm>
            <a:off x="1089360" y="4230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"/>
          <p:cNvSpPr/>
          <p:nvPr/>
        </p:nvSpPr>
        <p:spPr>
          <a:xfrm>
            <a:off x="1089360" y="4590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"/>
          <p:cNvSpPr/>
          <p:nvPr/>
        </p:nvSpPr>
        <p:spPr>
          <a:xfrm>
            <a:off x="945360" y="4806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"/>
          <p:cNvSpPr/>
          <p:nvPr/>
        </p:nvSpPr>
        <p:spPr>
          <a:xfrm>
            <a:off x="945360" y="5058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"/>
          <p:cNvSpPr/>
          <p:nvPr/>
        </p:nvSpPr>
        <p:spPr>
          <a:xfrm flipH="1">
            <a:off x="367200" y="5454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"/>
          <p:cNvSpPr/>
          <p:nvPr/>
        </p:nvSpPr>
        <p:spPr>
          <a:xfrm flipH="1">
            <a:off x="547200" y="5274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"/>
          <p:cNvSpPr/>
          <p:nvPr/>
        </p:nvSpPr>
        <p:spPr>
          <a:xfrm>
            <a:off x="360000" y="216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"/>
          <p:cNvSpPr/>
          <p:nvPr/>
        </p:nvSpPr>
        <p:spPr>
          <a:xfrm>
            <a:off x="540000" y="396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"/>
          <p:cNvSpPr/>
          <p:nvPr/>
        </p:nvSpPr>
        <p:spPr>
          <a:xfrm>
            <a:off x="540000" y="36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"/>
          <p:cNvSpPr/>
          <p:nvPr/>
        </p:nvSpPr>
        <p:spPr>
          <a:xfrm>
            <a:off x="684000" y="612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"/>
          <p:cNvSpPr/>
          <p:nvPr/>
        </p:nvSpPr>
        <p:spPr>
          <a:xfrm>
            <a:off x="684000" y="864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"/>
          <p:cNvSpPr/>
          <p:nvPr/>
        </p:nvSpPr>
        <p:spPr>
          <a:xfrm flipH="1">
            <a:off x="357840" y="1260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"/>
          <p:cNvSpPr/>
          <p:nvPr/>
        </p:nvSpPr>
        <p:spPr>
          <a:xfrm flipH="1">
            <a:off x="537840" y="1080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"/>
          <p:cNvSpPr/>
          <p:nvPr/>
        </p:nvSpPr>
        <p:spPr>
          <a:xfrm flipH="1">
            <a:off x="537840" y="1440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"/>
          <p:cNvSpPr/>
          <p:nvPr/>
        </p:nvSpPr>
        <p:spPr>
          <a:xfrm flipH="1">
            <a:off x="681840" y="165636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"/>
          <p:cNvSpPr/>
          <p:nvPr/>
        </p:nvSpPr>
        <p:spPr>
          <a:xfrm flipH="1">
            <a:off x="681840" y="1908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"/>
          <p:cNvSpPr/>
          <p:nvPr/>
        </p:nvSpPr>
        <p:spPr>
          <a:xfrm>
            <a:off x="360000" y="2304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"/>
          <p:cNvSpPr/>
          <p:nvPr/>
        </p:nvSpPr>
        <p:spPr>
          <a:xfrm>
            <a:off x="540000" y="212436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"/>
          <p:cNvSpPr/>
          <p:nvPr/>
        </p:nvSpPr>
        <p:spPr>
          <a:xfrm>
            <a:off x="540000" y="2493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"/>
          <p:cNvSpPr/>
          <p:nvPr/>
        </p:nvSpPr>
        <p:spPr>
          <a:xfrm>
            <a:off x="684000" y="2709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"/>
          <p:cNvSpPr/>
          <p:nvPr/>
        </p:nvSpPr>
        <p:spPr>
          <a:xfrm>
            <a:off x="684000" y="2961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"/>
          <p:cNvSpPr/>
          <p:nvPr/>
        </p:nvSpPr>
        <p:spPr>
          <a:xfrm flipH="1">
            <a:off x="357840" y="3357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"/>
          <p:cNvSpPr/>
          <p:nvPr/>
        </p:nvSpPr>
        <p:spPr>
          <a:xfrm flipH="1">
            <a:off x="556560" y="3177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"/>
          <p:cNvSpPr/>
          <p:nvPr/>
        </p:nvSpPr>
        <p:spPr>
          <a:xfrm flipH="1">
            <a:off x="547200" y="3546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"/>
          <p:cNvSpPr/>
          <p:nvPr/>
        </p:nvSpPr>
        <p:spPr>
          <a:xfrm flipH="1">
            <a:off x="691200" y="3762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"/>
          <p:cNvSpPr/>
          <p:nvPr/>
        </p:nvSpPr>
        <p:spPr>
          <a:xfrm flipH="1">
            <a:off x="691200" y="4014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"/>
          <p:cNvSpPr/>
          <p:nvPr/>
        </p:nvSpPr>
        <p:spPr>
          <a:xfrm>
            <a:off x="369360" y="4410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"/>
          <p:cNvSpPr/>
          <p:nvPr/>
        </p:nvSpPr>
        <p:spPr>
          <a:xfrm>
            <a:off x="549360" y="4230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"/>
          <p:cNvSpPr/>
          <p:nvPr/>
        </p:nvSpPr>
        <p:spPr>
          <a:xfrm>
            <a:off x="549360" y="4590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"/>
          <p:cNvSpPr/>
          <p:nvPr/>
        </p:nvSpPr>
        <p:spPr>
          <a:xfrm>
            <a:off x="693360" y="4806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"/>
          <p:cNvSpPr/>
          <p:nvPr/>
        </p:nvSpPr>
        <p:spPr>
          <a:xfrm>
            <a:off x="693360" y="5058720"/>
            <a:ext cx="178200" cy="178200"/>
          </a:xfrm>
          <a:prstGeom prst="ellipse">
            <a:avLst/>
          </a:prstGeom>
          <a:solidFill>
            <a:srgbClr val="ffd8ce"/>
          </a:solidFill>
          <a:ln w="18000">
            <a:solidFill>
              <a:srgbClr val="ff4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"/>
          <p:cNvSpPr/>
          <p:nvPr/>
        </p:nvSpPr>
        <p:spPr>
          <a:xfrm flipH="1">
            <a:off x="1267200" y="5454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"/>
          <p:cNvSpPr/>
          <p:nvPr/>
        </p:nvSpPr>
        <p:spPr>
          <a:xfrm flipH="1">
            <a:off x="1087200" y="5274720"/>
            <a:ext cx="178200" cy="178200"/>
          </a:xfrm>
          <a:prstGeom prst="ellipse">
            <a:avLst/>
          </a:prstGeom>
          <a:solidFill>
            <a:srgbClr val="dee6ef"/>
          </a:solidFill>
          <a:ln w="18000">
            <a:solidFill>
              <a:srgbClr val="2a6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PlaceHolder 1"/>
          <p:cNvSpPr>
            <a:spLocks noGrp="1"/>
          </p:cNvSpPr>
          <p:nvPr>
            <p:ph type="ftr" idx="1"/>
          </p:nvPr>
        </p:nvSpPr>
        <p:spPr>
          <a:xfrm>
            <a:off x="3987000" y="5164920"/>
            <a:ext cx="319320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lnSpc>
                <a:spcPct val="100000"/>
              </a:lnSpc>
              <a:buNone/>
            </a:pPr>
            <a:r>
              <a:rPr b="0" lang="en-US" sz="1400" spc="-1" strike="noStrike">
                <a:latin typeface="Arial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ldNum" idx="2"/>
          </p:nvPr>
        </p:nvSpPr>
        <p:spPr>
          <a:xfrm>
            <a:off x="7227000" y="516492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Arial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3CE0F79-ECB9-4704-B893-551619C28880}" type="slidenum">
              <a:rPr b="0" lang="en-US" sz="1400" spc="-1" strike="noStrike">
                <a:latin typeface="Arial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dt" idx="3"/>
          </p:nvPr>
        </p:nvSpPr>
        <p:spPr>
          <a:xfrm>
            <a:off x="1584000" y="5164920"/>
            <a:ext cx="2346480" cy="388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Cooking Simulation Idea in VR</a:t>
            </a:r>
            <a:endParaRPr b="0" lang="en-US" sz="3300" spc="-1" strike="noStrike"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2514600" y="1723680"/>
            <a:ext cx="6281640" cy="353268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D2FF57-6819-4F67-82DD-EB4BCBA99A20}" type="slidenum">
              <a:t>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Purpose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To provide newly hired restaurant employees a training environment for cooking and organizing food for preparation on the actual job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Real cooking can be a mess. Why not have a little fun in a virtual world where you can afford to screw up all you want?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93C8F4-3211-4FBE-931A-FE92A8CC5144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600200" y="22644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Three key features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F56197-98B6-4ACF-83F1-A35BAC22F28C}" type="slidenum">
              <a:t>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User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players need to cook with both arms and use steering based travel techniques to maneuver around the kitchen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players need to be able to cook a particular recipe within a particular time frame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129" name="" descr=""/>
          <p:cNvPicPr/>
          <p:nvPr/>
        </p:nvPicPr>
        <p:blipFill>
          <a:blip r:embed="rId1"/>
          <a:stretch/>
        </p:blipFill>
        <p:spPr>
          <a:xfrm>
            <a:off x="4114800" y="3657600"/>
            <a:ext cx="2970360" cy="1670040"/>
          </a:xfrm>
          <a:prstGeom prst="rect">
            <a:avLst/>
          </a:prstGeom>
          <a:ln w="18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11CE1F-2720-4B3A-8294-AC05EAB7F2E8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Scenario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players need to multitask (e.g. be able to do other tasks around the kitchen in addition to cooking such as washing the dishes, mopping the floors, catering the guests)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3200400" y="2841840"/>
            <a:ext cx="5027760" cy="28274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891F34-12CE-413A-8497-292CC99CC4F8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Backend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We may have multiple chefs in the kitchen doing productive work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We need a database that stores the performance stats of each player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1"/>
          <a:stretch/>
        </p:blipFill>
        <p:spPr>
          <a:xfrm>
            <a:off x="4114800" y="3200400"/>
            <a:ext cx="2970360" cy="19760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979928-5526-42A6-AFD8-021AE127C09A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61316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Required Resources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7000"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Hardware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Any vr headset that works in unity will do (e.g. oculus quest II)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Personnel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Three additional people (including me makes a total of four on the team)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Two back-end developers and the other two will be mainly working and unity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Asset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Kitchen environment that is big enough to fit at least four players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Food and beverages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Recipe book</a:t>
            </a:r>
            <a:endParaRPr b="0" lang="en-US" sz="21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Skills</a:t>
            </a:r>
            <a:endParaRPr b="0" lang="en-US" sz="24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Integrate VR headsets, their inputs and functionality with Unity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Object-oriented programming in C#</a:t>
            </a:r>
            <a:endParaRPr b="0" lang="en-US" sz="21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Aft>
                <a:spcPts val="848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100" spc="-1" strike="noStrike">
                <a:solidFill>
                  <a:srgbClr val="050505"/>
                </a:solidFill>
                <a:latin typeface="Arial"/>
              </a:rPr>
              <a:t>Decision making on the types of manipulation and steering techniques to use</a:t>
            </a:r>
            <a:endParaRPr b="0" lang="en-US" sz="21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45E64E6-75BB-43DF-A92A-AB1C5F6FD81D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Novel idea in this project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We can reverse time when let's say, something is overcooked as a way to forgive mistakes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We can also have an anti-gravity feature to prevent dropping fragile objects on the floor and spilling food and drinks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tretch/>
        </p:blipFill>
        <p:spPr>
          <a:xfrm>
            <a:off x="4190760" y="3429000"/>
            <a:ext cx="2437200" cy="21366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19B32D8-EE60-4852-B52D-1238C137881F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620000" y="216000"/>
            <a:ext cx="8098200" cy="934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0" lang="en-US" sz="3300" spc="-1" strike="noStrike">
                <a:solidFill>
                  <a:srgbClr val="050505"/>
                </a:solidFill>
                <a:latin typeface="Times New Roman"/>
              </a:rPr>
              <a:t>Links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1620000" y="1368000"/>
            <a:ext cx="8098200" cy="32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https://www.youtube.com/watch?v=h80Ya3CSdV8</a:t>
            </a:r>
            <a:endParaRPr b="0" lang="en-US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Aft>
                <a:spcPts val="106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50505"/>
                </a:solidFill>
                <a:latin typeface="Arial"/>
              </a:rPr>
              <a:t>https://www.youtube.com/watch?v=N4Rj-ka9RRk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060"/>
              </a:spcAft>
              <a:buNone/>
            </a:pPr>
            <a:endParaRPr b="0" lang="en-US" sz="2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932FB4-B8EB-44A6-B8CE-3A8DA9CDBAE8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</TotalTime>
  <Application>LibreOffice/7.3.5.2$Linux_X86_64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2022-08-31T19:58:57Z</dcterms:created>
  <dc:creator/>
  <dc:description/>
  <dc:language>en-US</dc:language>
  <cp:lastModifiedBy/>
  <dcterms:modified xsi:type="dcterms:W3CDTF">2022-09-04T23:30:28Z</dcterms:modified>
  <cp:revision>29</cp:revision>
  <dc:subject/>
  <dc:title>DNA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